
<file path=[Content_Types].xml><?xml version="1.0" encoding="utf-8"?>
<Types xmlns="http://schemas.openxmlformats.org/package/2006/content-types">
  <Default Extension="bmp" ContentType="image/bmp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200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53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651A-7BE9-49FE-9AFE-6A861985B09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73B41-F87C-43DD-B98D-276D9EB8FB0B}" type="slidenum">
              <a:rPr lang="en-US" smtClean="0"/>
              <a:t>‹#›</a:t>
            </a:fld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651A-7BE9-49FE-9AFE-6A861985B09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73B41-F87C-43DD-B98D-276D9EB8FB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651A-7BE9-49FE-9AFE-6A861985B09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73B41-F87C-43DD-B98D-276D9EB8FB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651A-7BE9-49FE-9AFE-6A861985B09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73B41-F87C-43DD-B98D-276D9EB8FB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651A-7BE9-49FE-9AFE-6A861985B09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C1F73B41-F87C-43DD-B98D-276D9EB8FB0B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651A-7BE9-49FE-9AFE-6A861985B09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73B41-F87C-43DD-B98D-276D9EB8FB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651A-7BE9-49FE-9AFE-6A861985B09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73B41-F87C-43DD-B98D-276D9EB8FB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651A-7BE9-49FE-9AFE-6A861985B09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73B41-F87C-43DD-B98D-276D9EB8FB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651A-7BE9-49FE-9AFE-6A861985B09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73B41-F87C-43DD-B98D-276D9EB8FB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651A-7BE9-49FE-9AFE-6A861985B09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73B41-F87C-43DD-B98D-276D9EB8FB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D0651A-7BE9-49FE-9AFE-6A861985B09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73B41-F87C-43DD-B98D-276D9EB8FB0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00D0651A-7BE9-49FE-9AFE-6A861985B09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C1F73B41-F87C-43DD-B98D-276D9EB8FB0B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bmp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bmp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6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62200" y="152401"/>
            <a:ext cx="5029200" cy="1600199"/>
          </a:xfrm>
        </p:spPr>
        <p:txBody>
          <a:bodyPr>
            <a:normAutofit/>
          </a:bodyPr>
          <a:lstStyle/>
          <a:p>
            <a:r>
              <a:rPr lang="en-US" sz="6000" dirty="0" smtClean="0">
                <a:solidFill>
                  <a:srgbClr val="FFFF00"/>
                </a:solidFill>
                <a:latin typeface="Algerian" pitchFamily="82" charset="0"/>
              </a:rPr>
              <a:t>BLIZZARDS</a:t>
            </a:r>
            <a:endParaRPr lang="en-US" sz="6000" dirty="0">
              <a:solidFill>
                <a:srgbClr val="FFFF00"/>
              </a:solidFill>
              <a:latin typeface="Algerian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flipH="1" flipV="1">
            <a:off x="13487400" y="3581400"/>
            <a:ext cx="457200" cy="1686900"/>
          </a:xfrm>
        </p:spPr>
        <p:txBody>
          <a:bodyPr>
            <a:noAutofit/>
          </a:bodyPr>
          <a:lstStyle/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1676400"/>
            <a:ext cx="4724399" cy="2593182"/>
          </a:xfrm>
          <a:prstGeom prst="rect">
            <a:avLst/>
          </a:prstGeom>
        </p:spPr>
      </p:pic>
      <p:pic>
        <p:nvPicPr>
          <p:cNvPr id="1026" name="Picture 2" descr="C:\Documents and Settings\Henry1.HAYWOOD\Local Settings\Temporary Internet Files\Content.IE5\KHBNAVUH\MP900399372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29511" y="1905000"/>
            <a:ext cx="3333749" cy="2667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43198" y="4269582"/>
            <a:ext cx="4343401" cy="25829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166613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/>
        </p:nvSpPr>
        <p:spPr>
          <a:xfrm flipH="1">
            <a:off x="10194213" y="6150114"/>
            <a:ext cx="4664787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en-US" dirty="0"/>
              <a:t>A blizzard is a severe snow storm that </a:t>
            </a:r>
            <a:r>
              <a:rPr lang="en-US" sz="2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can get up to 35</a:t>
            </a:r>
            <a:r>
              <a:rPr lang="en-US" sz="14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 </a:t>
            </a:r>
            <a:r>
              <a:rPr lang="en-US" sz="2000" b="1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chemeClr val="accent3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mph winds</a:t>
            </a:r>
            <a:endParaRPr lang="en-US" sz="2000" b="1" cap="none" spc="0" dirty="0">
              <a:ln w="19050">
                <a:solidFill>
                  <a:schemeClr val="tx2">
                    <a:tint val="1000"/>
                  </a:schemeClr>
                </a:solidFill>
                <a:prstDash val="solid"/>
              </a:ln>
              <a:solidFill>
                <a:schemeClr val="accent3"/>
              </a:solidFill>
              <a:effectLst>
                <a:outerShdw blurRad="50000" dist="50800" dir="7500000" algn="tl">
                  <a:srgbClr val="000000">
                    <a:shade val="5000"/>
                    <a:alpha val="35000"/>
                  </a:srgbClr>
                </a:outerShdw>
              </a:effectLst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4267200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 smtClean="0"/>
              <a:t>Blizzards are severe snow storms.</a:t>
            </a:r>
          </a:p>
          <a:p>
            <a:r>
              <a:rPr lang="en-US" sz="3200" dirty="0" smtClean="0"/>
              <a:t>They  can reach up to </a:t>
            </a:r>
            <a:r>
              <a:rPr lang="en-US" sz="3200" smtClean="0"/>
              <a:t>35mph winds.</a:t>
            </a:r>
          </a:p>
          <a:p>
            <a:endParaRPr lang="en-US" sz="32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38144" y="10378"/>
            <a:ext cx="3305856" cy="2513746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4267200"/>
            <a:ext cx="3309588" cy="2579914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3631318"/>
            <a:ext cx="4343400" cy="3215796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21770" y="3048000"/>
            <a:ext cx="36358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www.thinkquest.org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37553745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55142"/>
            <a:ext cx="525780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smtClean="0">
                <a:solidFill>
                  <a:srgbClr val="FFFF00"/>
                </a:solidFill>
              </a:rPr>
              <a:t>Blizzards can be caused by warm and cold fronts meeting.</a:t>
            </a:r>
          </a:p>
          <a:p>
            <a:r>
              <a:rPr lang="en-US" sz="4000" dirty="0" smtClean="0">
                <a:solidFill>
                  <a:srgbClr val="FFFF00"/>
                </a:solidFill>
              </a:rPr>
              <a:t>If a low pressure zone gets lower the winds speed up.</a:t>
            </a:r>
            <a:endParaRPr lang="en-US" sz="40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740704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40728872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pex">
  <a:themeElements>
    <a:clrScheme name="Custom 2">
      <a:dk1>
        <a:sysClr val="windowText" lastClr="000000"/>
      </a:dk1>
      <a:lt1>
        <a:srgbClr val="942073"/>
      </a:lt1>
      <a:dk2>
        <a:srgbClr val="942073"/>
      </a:dk2>
      <a:lt2>
        <a:srgbClr val="942073"/>
      </a:lt2>
      <a:accent1>
        <a:srgbClr val="942073"/>
      </a:accent1>
      <a:accent2>
        <a:srgbClr val="942073"/>
      </a:accent2>
      <a:accent3>
        <a:srgbClr val="942073"/>
      </a:accent3>
      <a:accent4>
        <a:srgbClr val="942073"/>
      </a:accent4>
      <a:accent5>
        <a:srgbClr val="942073"/>
      </a:accent5>
      <a:accent6>
        <a:srgbClr val="942073"/>
      </a:accent6>
      <a:hlink>
        <a:srgbClr val="942073"/>
      </a:hlink>
      <a:folHlink>
        <a:srgbClr val="942073"/>
      </a:folHlink>
    </a:clrScheme>
    <a:fontScheme name="Apex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Apex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</TotalTime>
  <Words>54</Words>
  <Application>Microsoft Office PowerPoint</Application>
  <PresentationFormat>On-screen Show (4:3)</PresentationFormat>
  <Paragraphs>7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Apex</vt:lpstr>
      <vt:lpstr>BLIZZARDS</vt:lpstr>
      <vt:lpstr>PowerPoint Presentation</vt:lpstr>
      <vt:lpstr>PowerPoint Presentation</vt:lpstr>
      <vt:lpstr>PowerPoint Presentation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BLIZZARDS</dc:title>
  <dc:creator>Haywood County Schools</dc:creator>
  <cp:lastModifiedBy>Haywood County Schools</cp:lastModifiedBy>
  <cp:revision>10</cp:revision>
  <dcterms:created xsi:type="dcterms:W3CDTF">2013-05-02T13:48:18Z</dcterms:created>
  <dcterms:modified xsi:type="dcterms:W3CDTF">2013-05-03T14:45:45Z</dcterms:modified>
</cp:coreProperties>
</file>